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  <p:sldMasterId id="2147483666" r:id="rId4"/>
    <p:sldMasterId id="2147483685" r:id="rId5"/>
    <p:sldMasterId id="2147483696" r:id="rId6"/>
    <p:sldMasterId id="2147483707" r:id="rId7"/>
    <p:sldMasterId id="2147483715" r:id="rId8"/>
    <p:sldMasterId id="2147483736" r:id="rId9"/>
    <p:sldMasterId id="2147483755" r:id="rId10"/>
    <p:sldMasterId id="2147483774" r:id="rId11"/>
    <p:sldMasterId id="2147483793" r:id="rId12"/>
    <p:sldMasterId id="2147483812" r:id="rId13"/>
    <p:sldMasterId id="2147483831" r:id="rId14"/>
    <p:sldMasterId id="2147483850" r:id="rId15"/>
    <p:sldMasterId id="2147483869" r:id="rId16"/>
    <p:sldMasterId id="2147483888" r:id="rId17"/>
    <p:sldMasterId id="2147483907" r:id="rId18"/>
    <p:sldMasterId id="2147483926" r:id="rId19"/>
    <p:sldMasterId id="2147483945" r:id="rId20"/>
    <p:sldMasterId id="2147483964" r:id="rId21"/>
    <p:sldMasterId id="2147483983" r:id="rId22"/>
    <p:sldMasterId id="2147484002" r:id="rId23"/>
    <p:sldMasterId id="2147484021" r:id="rId24"/>
    <p:sldMasterId id="2147484040" r:id="rId25"/>
    <p:sldMasterId id="2147484059" r:id="rId26"/>
    <p:sldMasterId id="2147484078" r:id="rId27"/>
    <p:sldMasterId id="2147484097" r:id="rId28"/>
    <p:sldMasterId id="2147484116" r:id="rId29"/>
    <p:sldMasterId id="2147484135" r:id="rId30"/>
    <p:sldMasterId id="2147484154" r:id="rId31"/>
    <p:sldMasterId id="2147484173" r:id="rId32"/>
    <p:sldMasterId id="2147484192" r:id="rId33"/>
  </p:sldMasterIdLst>
  <p:notesMasterIdLst>
    <p:notesMasterId r:id="rId44"/>
  </p:notesMasterIdLst>
  <p:sldIdLst>
    <p:sldId id="279" r:id="rId34"/>
    <p:sldId id="653" r:id="rId35"/>
    <p:sldId id="652" r:id="rId36"/>
    <p:sldId id="657" r:id="rId37"/>
    <p:sldId id="658" r:id="rId38"/>
    <p:sldId id="660" r:id="rId39"/>
    <p:sldId id="661" r:id="rId40"/>
    <p:sldId id="664" r:id="rId41"/>
    <p:sldId id="663" r:id="rId42"/>
    <p:sldId id="269" r:id="rId43"/>
  </p:sldIdLst>
  <p:sldSz cx="12192000" cy="6858000"/>
  <p:notesSz cx="6858000" cy="9144000"/>
  <p:embeddedFontLst>
    <p:embeddedFont>
      <p:font typeface="Calibri" panose="020F0502020204030204"/>
      <p:regular r:id="rId49"/>
    </p:embeddedFont>
    <p:embeddedFont>
      <p:font typeface="Arial Narrow" panose="020B0606020202030204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Arial Narrow" panose="020B0606020202030204" pitchFamily="34" charset="0"/>
      <p:regular r:id="rId56"/>
      <p:bold r:id="rId57"/>
      <p:italic r:id="rId58"/>
      <p:boldItalic r:id="rId59"/>
    </p:embeddedFont>
    <p:embeddedFont>
      <p:font typeface="Tw Cen MT" panose="020B0602020104020603"/>
      <p:regular r:id="rId60"/>
      <p:bold r:id="rId61"/>
      <p:italic r:id="rId62"/>
      <p:boldItalic r:id="rId63"/>
    </p:embeddedFont>
    <p:embeddedFont>
      <p:font typeface="Wingdings 2" panose="05020102010507070707" pitchFamily="18" charset="2"/>
      <p:regular r:id="rId64"/>
    </p:embeddedFont>
    <p:embeddedFont>
      <p:font typeface="MS PGothic" panose="020B0600070205080204" pitchFamily="34" charset="-128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华文仿宋" panose="02010600040101010101" charset="-122"/>
      <p:regular r:id="rId70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00"/>
    <p:restoredTop sz="94660"/>
  </p:normalViewPr>
  <p:slideViewPr>
    <p:cSldViewPr snapToGrid="0">
      <p:cViewPr varScale="1">
        <p:scale>
          <a:sx n="114" d="100"/>
          <a:sy n="114" d="100"/>
        </p:scale>
        <p:origin x="8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0" Type="http://schemas.openxmlformats.org/officeDocument/2006/relationships/font" Target="fonts/font22.fntdata"/><Relationship Id="rId7" Type="http://schemas.openxmlformats.org/officeDocument/2006/relationships/slideMaster" Target="slideMasters/slideMaster6.xml"/><Relationship Id="rId69" Type="http://schemas.openxmlformats.org/officeDocument/2006/relationships/font" Target="fonts/font21.fntdata"/><Relationship Id="rId68" Type="http://schemas.openxmlformats.org/officeDocument/2006/relationships/font" Target="fonts/font20.fntdata"/><Relationship Id="rId67" Type="http://schemas.openxmlformats.org/officeDocument/2006/relationships/font" Target="fonts/font19.fntdata"/><Relationship Id="rId66" Type="http://schemas.openxmlformats.org/officeDocument/2006/relationships/font" Target="fonts/font18.fntdata"/><Relationship Id="rId65" Type="http://schemas.openxmlformats.org/officeDocument/2006/relationships/font" Target="fonts/font17.fntdata"/><Relationship Id="rId64" Type="http://schemas.openxmlformats.org/officeDocument/2006/relationships/font" Target="fonts/font16.fntdata"/><Relationship Id="rId63" Type="http://schemas.openxmlformats.org/officeDocument/2006/relationships/font" Target="fonts/font15.fntdata"/><Relationship Id="rId62" Type="http://schemas.openxmlformats.org/officeDocument/2006/relationships/font" Target="fonts/font14.fntdata"/><Relationship Id="rId61" Type="http://schemas.openxmlformats.org/officeDocument/2006/relationships/font" Target="fonts/font13.fntdata"/><Relationship Id="rId60" Type="http://schemas.openxmlformats.org/officeDocument/2006/relationships/font" Target="fonts/font12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11.fntdata"/><Relationship Id="rId58" Type="http://schemas.openxmlformats.org/officeDocument/2006/relationships/font" Target="fonts/font10.fntdata"/><Relationship Id="rId57" Type="http://schemas.openxmlformats.org/officeDocument/2006/relationships/font" Target="fonts/font9.fntdata"/><Relationship Id="rId56" Type="http://schemas.openxmlformats.org/officeDocument/2006/relationships/font" Target="fonts/font8.fntdata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1.fntdata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10.xml"/><Relationship Id="rId42" Type="http://schemas.openxmlformats.org/officeDocument/2006/relationships/slide" Target="slides/slide9.xml"/><Relationship Id="rId41" Type="http://schemas.openxmlformats.org/officeDocument/2006/relationships/slide" Target="slides/slide8.xml"/><Relationship Id="rId40" Type="http://schemas.openxmlformats.org/officeDocument/2006/relationships/slide" Target="slides/slide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6.xml"/><Relationship Id="rId38" Type="http://schemas.openxmlformats.org/officeDocument/2006/relationships/slide" Target="slides/slide5.xml"/><Relationship Id="rId37" Type="http://schemas.openxmlformats.org/officeDocument/2006/relationships/slide" Target="slides/slide4.xml"/><Relationship Id="rId36" Type="http://schemas.openxmlformats.org/officeDocument/2006/relationships/slide" Target="slides/slide3.xml"/><Relationship Id="rId35" Type="http://schemas.openxmlformats.org/officeDocument/2006/relationships/slide" Target="slides/slide2.xml"/><Relationship Id="rId34" Type="http://schemas.openxmlformats.org/officeDocument/2006/relationships/slide" Target="slides/slide1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image" Target="../media/image10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9" Type="http://schemas.openxmlformats.org/officeDocument/2006/relationships/theme" Target="../theme/theme10.xml"/><Relationship Id="rId1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9" Type="http://schemas.openxmlformats.org/officeDocument/2006/relationships/theme" Target="../theme/theme11.xml"/><Relationship Id="rId18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2.xml"/><Relationship Id="rId18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9" Type="http://schemas.openxmlformats.org/officeDocument/2006/relationships/theme" Target="../theme/theme13.xml"/><Relationship Id="rId1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7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9" Type="http://schemas.openxmlformats.org/officeDocument/2006/relationships/theme" Target="../theme/theme14.xml"/><Relationship Id="rId18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9.xml"/><Relationship Id="rId19" Type="http://schemas.openxmlformats.org/officeDocument/2006/relationships/theme" Target="../theme/theme15.xml"/><Relationship Id="rId18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08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9" Type="http://schemas.openxmlformats.org/officeDocument/2006/relationships/theme" Target="../theme/theme16.xml"/><Relationship Id="rId18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9" Type="http://schemas.openxmlformats.org/officeDocument/2006/relationships/theme" Target="../theme/theme17.xml"/><Relationship Id="rId18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63.xml"/><Relationship Id="rId19" Type="http://schemas.openxmlformats.org/officeDocument/2006/relationships/theme" Target="../theme/theme18.xml"/><Relationship Id="rId18" Type="http://schemas.openxmlformats.org/officeDocument/2006/relationships/slideLayout" Target="../slideLayouts/slideLayout279.xml"/><Relationship Id="rId17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6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81.xml"/><Relationship Id="rId19" Type="http://schemas.openxmlformats.org/officeDocument/2006/relationships/theme" Target="../theme/theme19.xml"/><Relationship Id="rId18" Type="http://schemas.openxmlformats.org/officeDocument/2006/relationships/slideLayout" Target="../slideLayouts/slideLayout297.xml"/><Relationship Id="rId17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295.xml"/><Relationship Id="rId15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93.xml"/><Relationship Id="rId1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9.xml"/><Relationship Id="rId19" Type="http://schemas.openxmlformats.org/officeDocument/2006/relationships/theme" Target="../theme/theme20.xml"/><Relationship Id="rId18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14.xml"/><Relationship Id="rId16" Type="http://schemas.openxmlformats.org/officeDocument/2006/relationships/slideLayout" Target="../slideLayouts/slideLayout313.xml"/><Relationship Id="rId15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98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9" Type="http://schemas.openxmlformats.org/officeDocument/2006/relationships/theme" Target="../theme/theme21.xml"/><Relationship Id="rId18" Type="http://schemas.openxmlformats.org/officeDocument/2006/relationships/slideLayout" Target="../slideLayouts/slideLayout333.xml"/><Relationship Id="rId17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5.xml"/><Relationship Id="rId19" Type="http://schemas.openxmlformats.org/officeDocument/2006/relationships/theme" Target="../theme/theme22.xml"/><Relationship Id="rId18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349.xml"/><Relationship Id="rId15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34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9" Type="http://schemas.openxmlformats.org/officeDocument/2006/relationships/theme" Target="../theme/theme23.xml"/><Relationship Id="rId18" Type="http://schemas.openxmlformats.org/officeDocument/2006/relationships/slideLayout" Target="../slideLayouts/slideLayout369.xml"/><Relationship Id="rId17" Type="http://schemas.openxmlformats.org/officeDocument/2006/relationships/slideLayout" Target="../slideLayouts/slideLayout368.xml"/><Relationship Id="rId16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65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1.xml"/><Relationship Id="rId19" Type="http://schemas.openxmlformats.org/officeDocument/2006/relationships/theme" Target="../theme/theme24.xml"/><Relationship Id="rId18" Type="http://schemas.openxmlformats.org/officeDocument/2006/relationships/slideLayout" Target="../slideLayouts/slideLayout387.xml"/><Relationship Id="rId17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385.xml"/><Relationship Id="rId15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7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94.xml"/><Relationship Id="rId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91.xml"/><Relationship Id="rId3" Type="http://schemas.openxmlformats.org/officeDocument/2006/relationships/slideLayout" Target="../slideLayouts/slideLayout390.xml"/><Relationship Id="rId2" Type="http://schemas.openxmlformats.org/officeDocument/2006/relationships/slideLayout" Target="../slideLayouts/slideLayout389.xml"/><Relationship Id="rId19" Type="http://schemas.openxmlformats.org/officeDocument/2006/relationships/theme" Target="../theme/theme25.xml"/><Relationship Id="rId18" Type="http://schemas.openxmlformats.org/officeDocument/2006/relationships/slideLayout" Target="../slideLayouts/slideLayout405.xml"/><Relationship Id="rId17" Type="http://schemas.openxmlformats.org/officeDocument/2006/relationships/slideLayout" Target="../slideLayouts/slideLayout404.xml"/><Relationship Id="rId16" Type="http://schemas.openxmlformats.org/officeDocument/2006/relationships/slideLayout" Target="../slideLayouts/slideLayout403.xml"/><Relationship Id="rId15" Type="http://schemas.openxmlformats.org/officeDocument/2006/relationships/slideLayout" Target="../slideLayouts/slideLayout402.xml"/><Relationship Id="rId14" Type="http://schemas.openxmlformats.org/officeDocument/2006/relationships/slideLayout" Target="../slideLayouts/slideLayout401.xml"/><Relationship Id="rId1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399.xml"/><Relationship Id="rId11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88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407.xml"/><Relationship Id="rId19" Type="http://schemas.openxmlformats.org/officeDocument/2006/relationships/theme" Target="../theme/theme26.xml"/><Relationship Id="rId18" Type="http://schemas.openxmlformats.org/officeDocument/2006/relationships/slideLayout" Target="../slideLayouts/slideLayout423.xml"/><Relationship Id="rId17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21.xml"/><Relationship Id="rId15" Type="http://schemas.openxmlformats.org/officeDocument/2006/relationships/slideLayout" Target="../slideLayouts/slideLayout420.xml"/><Relationship Id="rId14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406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2.xml"/><Relationship Id="rId8" Type="http://schemas.openxmlformats.org/officeDocument/2006/relationships/slideLayout" Target="../slideLayouts/slideLayout431.xml"/><Relationship Id="rId7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26.xml"/><Relationship Id="rId2" Type="http://schemas.openxmlformats.org/officeDocument/2006/relationships/slideLayout" Target="../slideLayouts/slideLayout425.xml"/><Relationship Id="rId19" Type="http://schemas.openxmlformats.org/officeDocument/2006/relationships/theme" Target="../theme/theme27.xml"/><Relationship Id="rId18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0.xml"/><Relationship Id="rId16" Type="http://schemas.openxmlformats.org/officeDocument/2006/relationships/slideLayout" Target="../slideLayouts/slideLayout439.xml"/><Relationship Id="rId15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24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43.xml"/><Relationship Id="rId19" Type="http://schemas.openxmlformats.org/officeDocument/2006/relationships/theme" Target="../theme/theme28.xml"/><Relationship Id="rId18" Type="http://schemas.openxmlformats.org/officeDocument/2006/relationships/slideLayout" Target="../slideLayouts/slideLayout459.xml"/><Relationship Id="rId17" Type="http://schemas.openxmlformats.org/officeDocument/2006/relationships/slideLayout" Target="../slideLayouts/slideLayout458.xml"/><Relationship Id="rId16" Type="http://schemas.openxmlformats.org/officeDocument/2006/relationships/slideLayout" Target="../slideLayouts/slideLayout457.xml"/><Relationship Id="rId15" Type="http://schemas.openxmlformats.org/officeDocument/2006/relationships/slideLayout" Target="../slideLayouts/slideLayout456.xml"/><Relationship Id="rId14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1.xml"/><Relationship Id="rId1" Type="http://schemas.openxmlformats.org/officeDocument/2006/relationships/slideLayout" Target="../slideLayouts/slideLayout44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8.xml"/><Relationship Id="rId8" Type="http://schemas.openxmlformats.org/officeDocument/2006/relationships/slideLayout" Target="../slideLayouts/slideLayout467.xml"/><Relationship Id="rId7" Type="http://schemas.openxmlformats.org/officeDocument/2006/relationships/slideLayout" Target="../slideLayouts/slideLayout466.xml"/><Relationship Id="rId6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64.xml"/><Relationship Id="rId4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62.xml"/><Relationship Id="rId2" Type="http://schemas.openxmlformats.org/officeDocument/2006/relationships/slideLayout" Target="../slideLayouts/slideLayout461.xml"/><Relationship Id="rId19" Type="http://schemas.openxmlformats.org/officeDocument/2006/relationships/theme" Target="../theme/theme29.xml"/><Relationship Id="rId18" Type="http://schemas.openxmlformats.org/officeDocument/2006/relationships/slideLayout" Target="../slideLayouts/slideLayout477.xml"/><Relationship Id="rId17" Type="http://schemas.openxmlformats.org/officeDocument/2006/relationships/slideLayout" Target="../slideLayouts/slideLayout476.xml"/><Relationship Id="rId16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74.xml"/><Relationship Id="rId14" Type="http://schemas.openxmlformats.org/officeDocument/2006/relationships/slideLayout" Target="../slideLayouts/slideLayout473.xml"/><Relationship Id="rId13" Type="http://schemas.openxmlformats.org/officeDocument/2006/relationships/slideLayout" Target="../slideLayouts/slideLayout472.xml"/><Relationship Id="rId12" Type="http://schemas.openxmlformats.org/officeDocument/2006/relationships/slideLayout" Target="../slideLayouts/slideLayout471.xml"/><Relationship Id="rId11" Type="http://schemas.openxmlformats.org/officeDocument/2006/relationships/slideLayout" Target="../slideLayouts/slideLayout470.xml"/><Relationship Id="rId10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9.xml"/><Relationship Id="rId19" Type="http://schemas.openxmlformats.org/officeDocument/2006/relationships/theme" Target="../theme/theme30.xml"/><Relationship Id="rId18" Type="http://schemas.openxmlformats.org/officeDocument/2006/relationships/slideLayout" Target="../slideLayouts/slideLayout495.xml"/><Relationship Id="rId17" Type="http://schemas.openxmlformats.org/officeDocument/2006/relationships/slideLayout" Target="../slideLayouts/slideLayout494.xml"/><Relationship Id="rId16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492.xml"/><Relationship Id="rId14" Type="http://schemas.openxmlformats.org/officeDocument/2006/relationships/slideLayout" Target="../slideLayouts/slideLayout491.xml"/><Relationship Id="rId13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7.xml"/><Relationship Id="rId1" Type="http://schemas.openxmlformats.org/officeDocument/2006/relationships/slideLayout" Target="../slideLayouts/slideLayout478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1.xml"/><Relationship Id="rId18" Type="http://schemas.openxmlformats.org/officeDocument/2006/relationships/slideLayout" Target="../slideLayouts/slideLayout513.xml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15.xml"/><Relationship Id="rId19" Type="http://schemas.openxmlformats.org/officeDocument/2006/relationships/theme" Target="../theme/theme32.xml"/><Relationship Id="rId18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0.xml"/><Relationship Id="rId16" Type="http://schemas.openxmlformats.org/officeDocument/2006/relationships/slideLayout" Target="../slideLayouts/slideLayout529.xml"/><Relationship Id="rId15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27.xml"/><Relationship Id="rId13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3.xml"/><Relationship Id="rId1" Type="http://schemas.openxmlformats.org/officeDocument/2006/relationships/slideLayout" Target="../slideLayouts/slideLayout51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20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9" Type="http://schemas.openxmlformats.org/officeDocument/2006/relationships/theme" Target="../theme/theme9.xml"/><Relationship Id="rId1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  <p:sldLayoutId id="2147484191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8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8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6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2.xml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4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600" y="2472690"/>
            <a:ext cx="6927850" cy="863600"/>
          </a:xfrm>
          <a:noFill/>
          <a:ln>
            <a:noFill/>
          </a:ln>
        </p:spPr>
        <p:txBody>
          <a:bodyPr/>
          <a:p>
            <a:pPr eaLnBrk="1" hangingPunct="1">
              <a:buFont typeface="Arial" panose="020B0604020202020204"/>
              <a:buNone/>
            </a:pPr>
            <a:r>
              <a:rPr lang="zh-CN" altLang="en-AU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项目第四次汇报</a:t>
            </a:r>
            <a:endParaRPr lang="zh-CN" altLang="en-US" sz="4800"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p>
            <a:pPr algn="l" eaLnBrk="1" hangingPunct="1">
              <a:buFont typeface="Arial" panose="020B0604020202020204"/>
              <a:buNone/>
            </a:pPr>
            <a:r>
              <a:rPr lang="zh-CN" altLang="en-AU" sz="240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  <a:endParaRPr lang="zh-CN" altLang="en-AU" sz="240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2021.9.5</a:t>
            </a:r>
            <a:endParaRPr lang="en-US" altLang="zh-CN" sz="2400" b="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190" y="2598738"/>
            <a:ext cx="7356475" cy="11112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48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感谢聆听</a:t>
            </a:r>
            <a:r>
              <a:rPr kumimoji="0" lang="zh-CN" altLang="en-AU" sz="40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！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783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609600"/>
            <a:ext cx="360870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Stage2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6775" y="2087880"/>
            <a:ext cx="9948545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/>
              <a:t>1. </a:t>
            </a:r>
            <a:r>
              <a:rPr lang="zh-CN" altLang="en-US" sz="4000"/>
              <a:t>动作识别思路</a:t>
            </a:r>
            <a:endParaRPr lang="zh-CN" altLang="en-US" sz="4000"/>
          </a:p>
          <a:p>
            <a:r>
              <a:rPr lang="en-US" altLang="zh-CN" sz="4000"/>
              <a:t>2. </a:t>
            </a:r>
            <a:r>
              <a:rPr lang="zh-CN" altLang="en-US" sz="4000"/>
              <a:t>坐标系转换</a:t>
            </a:r>
            <a:endParaRPr lang="zh-CN" altLang="en-US" sz="4000"/>
          </a:p>
          <a:p>
            <a:r>
              <a:rPr lang="en-US" altLang="zh-CN" sz="4000"/>
              <a:t>3. </a:t>
            </a:r>
            <a:r>
              <a:rPr lang="zh-CN" altLang="en-US" sz="4000"/>
              <a:t>识别率提升：（</a:t>
            </a:r>
            <a:r>
              <a:rPr lang="en-US" altLang="zh-CN" sz="4000"/>
              <a:t>1</a:t>
            </a:r>
            <a:r>
              <a:rPr lang="zh-CN" altLang="en-US" sz="4000"/>
              <a:t>）粉尘影响（</a:t>
            </a:r>
            <a:r>
              <a:rPr lang="en-US" altLang="zh-CN" sz="4000"/>
              <a:t>2</a:t>
            </a:r>
            <a:r>
              <a:rPr lang="zh-CN" altLang="en-US" sz="4000"/>
              <a:t>）误识别</a:t>
            </a:r>
            <a:endParaRPr lang="zh-CN" altLang="en-US" sz="4000"/>
          </a:p>
          <a:p>
            <a:r>
              <a:rPr lang="en-US" altLang="zh-CN" sz="4000"/>
              <a:t>4. </a:t>
            </a:r>
            <a:r>
              <a:rPr lang="zh-CN" altLang="en-US" sz="4000"/>
              <a:t>行人识别</a:t>
            </a:r>
            <a:endParaRPr lang="zh-CN" altLang="en-US" sz="4000"/>
          </a:p>
        </p:txBody>
      </p:sp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5805" y="610870"/>
            <a:ext cx="259905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ym typeface="+mn-ea"/>
              </a:rPr>
              <a:t> </a:t>
            </a:r>
            <a:r>
              <a:rPr lang="zh-CN" altLang="en-US" sz="3600" b="1">
                <a:sym typeface="+mn-ea"/>
              </a:rPr>
              <a:t>坐标系转换</a:t>
            </a:r>
            <a:endParaRPr lang="zh-CN" altLang="en-US" sz="3600" b="1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5585" y="1583055"/>
            <a:ext cx="5762625" cy="1800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19120" y="3591560"/>
            <a:ext cx="403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深度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4655820" y="3591560"/>
            <a:ext cx="4038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内参数</a:t>
            </a:r>
            <a:endParaRPr lang="zh-CN" altLang="en-US" sz="1600" b="1"/>
          </a:p>
        </p:txBody>
      </p:sp>
      <p:sp>
        <p:nvSpPr>
          <p:cNvPr id="7" name="文本框 6"/>
          <p:cNvSpPr txBox="1"/>
          <p:nvPr/>
        </p:nvSpPr>
        <p:spPr>
          <a:xfrm>
            <a:off x="6494780" y="3591560"/>
            <a:ext cx="4038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外参数</a:t>
            </a:r>
            <a:endParaRPr lang="zh-CN" altLang="en-US" sz="1600" b="1"/>
          </a:p>
        </p:txBody>
      </p:sp>
      <p:sp>
        <p:nvSpPr>
          <p:cNvPr id="8" name="文本框 7"/>
          <p:cNvSpPr txBox="1"/>
          <p:nvPr/>
        </p:nvSpPr>
        <p:spPr>
          <a:xfrm>
            <a:off x="868045" y="1374775"/>
            <a:ext cx="3144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像素坐标系</a:t>
            </a:r>
            <a:r>
              <a:rPr lang="zh-CN" altLang="en-US" sz="1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→世界坐标系</a:t>
            </a:r>
            <a:endParaRPr lang="zh-CN" altLang="en-US" sz="1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5805" y="610870"/>
            <a:ext cx="259905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ym typeface="+mn-ea"/>
              </a:rPr>
              <a:t> </a:t>
            </a:r>
            <a:r>
              <a:rPr lang="zh-CN" altLang="en-US" sz="3600" b="1">
                <a:sym typeface="+mn-ea"/>
              </a:rPr>
              <a:t>坐标系转换</a:t>
            </a:r>
            <a:endParaRPr lang="zh-CN" altLang="en-US" sz="3600" b="1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8045" y="1374775"/>
            <a:ext cx="3144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像素坐标系</a:t>
            </a:r>
            <a:r>
              <a:rPr lang="zh-CN" alt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→平面坐标系</a:t>
            </a:r>
            <a:endParaRPr lang="zh-CN" alt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" y="1810385"/>
            <a:ext cx="8431530" cy="46843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667875" y="2948305"/>
            <a:ext cx="20891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(1)</a:t>
            </a:r>
            <a:r>
              <a:rPr lang="zh-CN" altLang="en-US" b="1"/>
              <a:t>与实际坐标系会有一定误差</a:t>
            </a:r>
            <a:endParaRPr lang="en-US" altLang="zh-CN" b="1"/>
          </a:p>
          <a:p>
            <a:r>
              <a:rPr lang="en-US" altLang="zh-CN" b="1"/>
              <a:t>(2)</a:t>
            </a:r>
            <a:r>
              <a:rPr lang="zh-CN" altLang="en-US" b="1"/>
              <a:t>俯仰角不同造成飘移</a:t>
            </a:r>
            <a:endParaRPr lang="zh-CN" altLang="en-US" b="1"/>
          </a:p>
        </p:txBody>
      </p:sp>
    </p:spTree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5805" y="610870"/>
            <a:ext cx="60579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600" b="1">
                <a:sym typeface="+mn-ea"/>
              </a:rPr>
              <a:t> </a:t>
            </a:r>
            <a:r>
              <a:rPr lang="zh-CN" altLang="en-US" sz="3600" b="1">
                <a:sym typeface="+mn-ea"/>
              </a:rPr>
              <a:t>识别率提升：（</a:t>
            </a:r>
            <a:r>
              <a:rPr lang="en-US" altLang="zh-CN" sz="3600" b="1">
                <a:sym typeface="+mn-ea"/>
              </a:rPr>
              <a:t>1</a:t>
            </a:r>
            <a:r>
              <a:rPr lang="zh-CN" altLang="en-US" sz="3600" b="1">
                <a:sym typeface="+mn-ea"/>
              </a:rPr>
              <a:t>）粉尘影响</a:t>
            </a:r>
            <a:endParaRPr lang="zh-CN" altLang="en-US" sz="36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1595" y="1623695"/>
            <a:ext cx="64700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(1)</a:t>
            </a:r>
            <a:r>
              <a:rPr lang="zh-CN" altLang="en-US" sz="2000" b="1"/>
              <a:t>影响TOP-K（尤其是添加行人后）及重叠率的选取</a:t>
            </a:r>
            <a:endParaRPr lang="zh-CN" altLang="en-US" sz="2000" b="1"/>
          </a:p>
          <a:p>
            <a:r>
              <a:rPr lang="en-US" altLang="zh-CN" sz="2000" b="1"/>
              <a:t>(2)</a:t>
            </a:r>
            <a:r>
              <a:rPr lang="zh-CN" altLang="en-US" sz="2000" b="1"/>
              <a:t>粉尘遮挡物体，影响准确率</a:t>
            </a:r>
            <a:endParaRPr lang="zh-CN" altLang="en-US" sz="2000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340" y="2408555"/>
            <a:ext cx="6740525" cy="38207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246110" y="3039110"/>
            <a:ext cx="2540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min_score=0.</a:t>
            </a:r>
            <a:r>
              <a:rPr lang="en-US" altLang="zh-CN" sz="2000"/>
              <a:t>4</a:t>
            </a:r>
            <a:r>
              <a:rPr lang="zh-CN" altLang="en-US" sz="2000"/>
              <a:t>, max_overlap=0.45, </a:t>
            </a:r>
            <a:endParaRPr lang="zh-CN" altLang="en-US" sz="2000"/>
          </a:p>
          <a:p>
            <a:r>
              <a:rPr lang="zh-CN" altLang="en-US" sz="2000"/>
              <a:t>top_k=</a:t>
            </a:r>
            <a:r>
              <a:rPr lang="en-US" altLang="zh-CN" sz="2000"/>
              <a:t>5</a:t>
            </a:r>
            <a:endParaRPr lang="en-US" altLang="zh-CN" sz="2000"/>
          </a:p>
        </p:txBody>
      </p:sp>
    </p:spTree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5805" y="610870"/>
            <a:ext cx="60579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600" b="1">
                <a:sym typeface="+mn-ea"/>
              </a:rPr>
              <a:t> </a:t>
            </a:r>
            <a:r>
              <a:rPr lang="zh-CN" altLang="en-US" sz="3600" b="1">
                <a:sym typeface="+mn-ea"/>
              </a:rPr>
              <a:t>识别率提升：（</a:t>
            </a:r>
            <a:r>
              <a:rPr lang="en-US" altLang="zh-CN" sz="3600" b="1">
                <a:sym typeface="+mn-ea"/>
              </a:rPr>
              <a:t>1</a:t>
            </a:r>
            <a:r>
              <a:rPr lang="zh-CN" altLang="en-US" sz="3600" b="1">
                <a:sym typeface="+mn-ea"/>
              </a:rPr>
              <a:t>）粉尘影响</a:t>
            </a:r>
            <a:endParaRPr lang="zh-CN" altLang="en-US" sz="36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1595" y="1623695"/>
            <a:ext cx="64700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(1)</a:t>
            </a:r>
            <a:r>
              <a:rPr lang="zh-CN" altLang="en-US" sz="2000" b="1"/>
              <a:t>影响TOP-K（尤其是添加行人后）及重叠率的选取</a:t>
            </a:r>
            <a:endParaRPr lang="zh-CN" altLang="en-US" sz="2000" b="1"/>
          </a:p>
          <a:p>
            <a:r>
              <a:rPr lang="en-US" altLang="zh-CN" sz="2000" b="1"/>
              <a:t>(2)</a:t>
            </a:r>
            <a:r>
              <a:rPr lang="zh-CN" altLang="en-US" sz="2000" b="1"/>
              <a:t>粉尘遮挡物体，影响准确率</a:t>
            </a:r>
            <a:endParaRPr lang="zh-CN" altLang="en-US" sz="2000" b="1"/>
          </a:p>
        </p:txBody>
      </p:sp>
      <p:sp>
        <p:nvSpPr>
          <p:cNvPr id="11" name="文本框 10"/>
          <p:cNvSpPr txBox="1"/>
          <p:nvPr/>
        </p:nvSpPr>
        <p:spPr>
          <a:xfrm>
            <a:off x="8246110" y="3039110"/>
            <a:ext cx="2540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min_score=0.1, max_overlap=0.45, </a:t>
            </a:r>
            <a:endParaRPr lang="zh-CN" altLang="en-US" sz="2000"/>
          </a:p>
          <a:p>
            <a:r>
              <a:rPr lang="zh-CN" altLang="en-US" sz="2000"/>
              <a:t>top_k=10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2366645"/>
            <a:ext cx="6866255" cy="375793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5805" y="610870"/>
            <a:ext cx="60579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600" b="1">
                <a:sym typeface="+mn-ea"/>
              </a:rPr>
              <a:t> </a:t>
            </a:r>
            <a:r>
              <a:rPr lang="zh-CN" altLang="en-US" sz="3600" b="1">
                <a:sym typeface="+mn-ea"/>
              </a:rPr>
              <a:t>识别率提升：（</a:t>
            </a:r>
            <a:r>
              <a:rPr lang="en-US" altLang="zh-CN" sz="3600" b="1">
                <a:sym typeface="+mn-ea"/>
              </a:rPr>
              <a:t>1</a:t>
            </a:r>
            <a:r>
              <a:rPr lang="zh-CN" altLang="en-US" sz="3600" b="1">
                <a:sym typeface="+mn-ea"/>
              </a:rPr>
              <a:t>）粉尘影响</a:t>
            </a:r>
            <a:endParaRPr lang="zh-CN" altLang="en-US" sz="36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1595" y="1623695"/>
            <a:ext cx="778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(1)</a:t>
            </a:r>
            <a:r>
              <a:rPr lang="zh-CN" altLang="en-US" sz="2400" b="1"/>
              <a:t>影响TOP-K（尤其是添加行人后）及重叠率的选取</a:t>
            </a:r>
            <a:endParaRPr lang="zh-CN" altLang="en-US" sz="2400" b="1"/>
          </a:p>
          <a:p>
            <a:r>
              <a:rPr lang="en-US" altLang="zh-CN" sz="2400" b="1"/>
              <a:t>(2)</a:t>
            </a:r>
            <a:r>
              <a:rPr lang="zh-CN" altLang="en-US" sz="2400" b="1"/>
              <a:t>粉尘遮挡物体，影响准确率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/>
        </p:nvSpPr>
        <p:spPr>
          <a:xfrm>
            <a:off x="1331595" y="2754630"/>
            <a:ext cx="658622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解决方法：</a:t>
            </a:r>
            <a:endParaRPr lang="zh-CN" altLang="en-US" sz="2400" b="1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zh-CN" altLang="en-US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是否能去掉粉尘标签数据？</a:t>
            </a:r>
            <a:endParaRPr lang="zh-CN" altLang="en-US" sz="2400" b="1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zh-CN" altLang="en-US" sz="2400" b="1"/>
          </a:p>
          <a:p>
            <a:r>
              <a:rPr lang="zh-CN" altLang="en-US" sz="2400" b="1"/>
              <a:t>优点：</a:t>
            </a:r>
            <a:endParaRPr lang="zh-CN" altLang="en-US" sz="2400" b="1"/>
          </a:p>
          <a:p>
            <a:r>
              <a:rPr lang="en-US" altLang="zh-CN" sz="2400" b="1"/>
              <a:t>(1)</a:t>
            </a:r>
            <a:r>
              <a:rPr lang="zh-CN" altLang="en-US" sz="2400" b="1"/>
              <a:t>降低对参数的限制（</a:t>
            </a:r>
            <a:r>
              <a:rPr lang="zh-CN" altLang="en-US" sz="2400" b="1">
                <a:cs typeface="Arial" panose="020B0604020202020204" pitchFamily="34" charset="0"/>
              </a:rPr>
              <a:t>↓</a:t>
            </a:r>
            <a:r>
              <a:rPr lang="en-US" altLang="zh-CN" sz="2400" b="1"/>
              <a:t>min_score,</a:t>
            </a:r>
            <a:r>
              <a:rPr lang="zh-CN" altLang="en-US" sz="2400" b="1">
                <a:cs typeface="Arial" panose="020B0604020202020204" pitchFamily="34" charset="0"/>
                <a:sym typeface="+mn-ea"/>
              </a:rPr>
              <a:t>↑</a:t>
            </a:r>
            <a:r>
              <a:rPr lang="en-US" altLang="zh-CN" sz="2400" b="1">
                <a:cs typeface="Arial" panose="020B0604020202020204" pitchFamily="34" charset="0"/>
                <a:sym typeface="+mn-ea"/>
              </a:rPr>
              <a:t>top-k</a:t>
            </a:r>
            <a:r>
              <a:rPr lang="zh-CN" altLang="en-US" sz="2400" b="1"/>
              <a:t>）</a:t>
            </a:r>
            <a:endParaRPr lang="en-US" altLang="zh-CN" sz="2400" b="1"/>
          </a:p>
          <a:p>
            <a:r>
              <a:rPr lang="en-US" altLang="zh-CN" sz="2400" b="1"/>
              <a:t>(2)</a:t>
            </a:r>
            <a:r>
              <a:rPr lang="zh-CN" altLang="en-US" sz="2400" b="1"/>
              <a:t>更有效识别被遮挡物体</a:t>
            </a:r>
            <a:endParaRPr lang="zh-CN" altLang="en-US" sz="2400" b="1"/>
          </a:p>
          <a:p>
            <a:r>
              <a:rPr lang="en-US" altLang="zh-CN" sz="2400" b="1"/>
              <a:t>(3)</a:t>
            </a:r>
            <a:r>
              <a:rPr lang="zh-CN" altLang="en-US" sz="2400" b="1"/>
              <a:t>方便</a:t>
            </a:r>
            <a:r>
              <a:rPr lang="zh-CN" altLang="en-US" sz="2400" b="1"/>
              <a:t>对行人的识别</a:t>
            </a:r>
            <a:endParaRPr lang="zh-CN" altLang="en-US" sz="2400" b="1"/>
          </a:p>
          <a:p>
            <a:endParaRPr lang="zh-CN" altLang="en-US" sz="2400" b="1"/>
          </a:p>
        </p:txBody>
      </p:sp>
    </p:spTree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5805" y="610870"/>
            <a:ext cx="560006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600" b="1">
                <a:sym typeface="+mn-ea"/>
              </a:rPr>
              <a:t> </a:t>
            </a:r>
            <a:r>
              <a:rPr lang="zh-CN" altLang="en-US" sz="3600" b="1">
                <a:sym typeface="+mn-ea"/>
              </a:rPr>
              <a:t>识别率提升：（</a:t>
            </a:r>
            <a:r>
              <a:rPr lang="en-US" altLang="zh-CN" sz="3600" b="1">
                <a:sym typeface="+mn-ea"/>
              </a:rPr>
              <a:t>2</a:t>
            </a:r>
            <a:r>
              <a:rPr lang="zh-CN" altLang="en-US" sz="3600" b="1">
                <a:sym typeface="+mn-ea"/>
              </a:rPr>
              <a:t>）误识别</a:t>
            </a:r>
            <a:endParaRPr lang="zh-CN" altLang="en-US" sz="36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1595" y="1623695"/>
            <a:ext cx="778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(1)</a:t>
            </a:r>
            <a:r>
              <a:rPr lang="zh-CN" altLang="en-US" sz="2400" b="1"/>
              <a:t>旋转物体的误识别</a:t>
            </a:r>
            <a:endParaRPr lang="zh-CN" altLang="en-US" sz="2400" b="1"/>
          </a:p>
          <a:p>
            <a:r>
              <a:rPr lang="en-US" altLang="zh-CN" sz="2400" b="1"/>
              <a:t>(2)</a:t>
            </a:r>
            <a:r>
              <a:rPr lang="zh-CN" altLang="en-US" sz="2400" b="1"/>
              <a:t>同类物体的同时识别</a:t>
            </a:r>
            <a:endParaRPr lang="zh-CN" altLang="en-US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2516505"/>
            <a:ext cx="7538720" cy="425132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25805" y="610870"/>
            <a:ext cx="560006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600" b="1">
                <a:sym typeface="+mn-ea"/>
              </a:rPr>
              <a:t> </a:t>
            </a:r>
            <a:r>
              <a:rPr lang="zh-CN" altLang="en-US" sz="3600" b="1">
                <a:sym typeface="+mn-ea"/>
              </a:rPr>
              <a:t>识别率提升：（</a:t>
            </a:r>
            <a:r>
              <a:rPr lang="en-US" altLang="zh-CN" sz="3600" b="1">
                <a:sym typeface="+mn-ea"/>
              </a:rPr>
              <a:t>2</a:t>
            </a:r>
            <a:r>
              <a:rPr lang="zh-CN" altLang="en-US" sz="3600" b="1">
                <a:sym typeface="+mn-ea"/>
              </a:rPr>
              <a:t>）误识别</a:t>
            </a:r>
            <a:endParaRPr lang="zh-CN" altLang="en-US" sz="36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1595" y="1657985"/>
            <a:ext cx="778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(1)</a:t>
            </a:r>
            <a:r>
              <a:rPr lang="zh-CN" altLang="en-US" sz="2400" b="1"/>
              <a:t>旋转物体的误识别</a:t>
            </a:r>
            <a:endParaRPr lang="zh-CN" altLang="en-US" sz="2400" b="1"/>
          </a:p>
          <a:p>
            <a:r>
              <a:rPr lang="en-US" altLang="zh-CN" sz="2400" b="1"/>
              <a:t>(2)</a:t>
            </a:r>
            <a:r>
              <a:rPr lang="zh-CN" altLang="en-US" sz="2400" b="1"/>
              <a:t>同类物体的同时识别</a:t>
            </a:r>
            <a:endParaRPr lang="zh-CN" altLang="en-US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1331595" y="2668270"/>
            <a:ext cx="924179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解决方法：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400" b="1"/>
              <a:t>问题</a:t>
            </a:r>
            <a:r>
              <a:rPr lang="en-US" altLang="zh-CN" sz="2400" b="1"/>
              <a:t>1</a:t>
            </a:r>
            <a:r>
              <a:rPr lang="zh-CN" altLang="en-US" sz="2400" b="1"/>
              <a:t>：</a:t>
            </a:r>
            <a:r>
              <a:rPr lang="en-US" altLang="zh-CN" sz="2400" b="1"/>
              <a:t>(1)</a:t>
            </a:r>
            <a:r>
              <a:rPr lang="zh-CN" altLang="en-US" sz="2400" b="1"/>
              <a:t>添加旋转标签</a:t>
            </a:r>
            <a:r>
              <a:rPr lang="en-US" altLang="zh-CN" sz="2400" b="1"/>
              <a:t>(</a:t>
            </a:r>
            <a:r>
              <a:rPr lang="zh-CN" altLang="en-US" sz="2400" b="1"/>
              <a:t>工作量较大</a:t>
            </a:r>
            <a:r>
              <a:rPr lang="en-US" altLang="zh-CN" sz="2400" b="1"/>
              <a:t>)</a:t>
            </a:r>
            <a:r>
              <a:rPr lang="zh-CN" altLang="en-US" sz="2400" b="1"/>
              <a:t>进行训练</a:t>
            </a:r>
            <a:endParaRPr lang="zh-CN" altLang="en-US" sz="2400" b="1"/>
          </a:p>
          <a:p>
            <a:r>
              <a:rPr lang="zh-CN" altLang="en-US" sz="2400" b="1"/>
              <a:t> </a:t>
            </a:r>
            <a:r>
              <a:rPr lang="en-US" altLang="zh-CN" sz="2400" b="1"/>
              <a:t>            (2)</a:t>
            </a:r>
            <a:r>
              <a:rPr lang="zh-CN" altLang="en-US" sz="2400" b="1"/>
              <a:t>训练集多添加包含旋转物体的图片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400" b="1">
                <a:sym typeface="+mn-ea"/>
              </a:rPr>
              <a:t>问题</a:t>
            </a:r>
            <a:r>
              <a:rPr lang="en-US" altLang="zh-CN" sz="2400" b="1">
                <a:sym typeface="+mn-ea"/>
              </a:rPr>
              <a:t>2</a:t>
            </a:r>
            <a:r>
              <a:rPr lang="zh-CN" altLang="en-US" sz="2400" b="1">
                <a:sym typeface="+mn-ea"/>
              </a:rPr>
              <a:t>：</a:t>
            </a:r>
            <a:r>
              <a:rPr lang="en-US" altLang="zh-CN" sz="2400" b="1">
                <a:sym typeface="+mn-ea"/>
              </a:rPr>
              <a:t>(1)</a:t>
            </a:r>
            <a:r>
              <a:rPr lang="zh-CN" sz="2400" b="1">
                <a:sym typeface="+mn-ea"/>
              </a:rPr>
              <a:t>对预测标签进行限制，同一张图片最多有一个同类标签</a:t>
            </a:r>
            <a:r>
              <a:rPr lang="en-US" altLang="zh-CN" sz="2400" b="1">
                <a:sym typeface="+mn-ea"/>
              </a:rPr>
              <a:t> (lifted_truck/truck)(opened_grab/closed_grab/rotation_grab)</a:t>
            </a:r>
            <a:endParaRPr lang="zh-CN" altLang="en-US" sz="2400" b="1"/>
          </a:p>
          <a:p>
            <a:r>
              <a:rPr lang="zh-CN" altLang="en-US" sz="2400" b="1">
                <a:sym typeface="+mn-ea"/>
              </a:rPr>
              <a:t> </a:t>
            </a:r>
            <a:r>
              <a:rPr lang="en-US" altLang="zh-CN" sz="2400" b="1">
                <a:sym typeface="+mn-ea"/>
              </a:rPr>
              <a:t>            </a:t>
            </a:r>
            <a:endParaRPr lang="zh-CN" altLang="en-US" sz="2400" b="1"/>
          </a:p>
          <a:p>
            <a:endParaRPr lang="zh-CN" altLang="en-US" sz="2400" b="1"/>
          </a:p>
          <a:p>
            <a:endParaRPr lang="zh-CN" altLang="en-US" sz="2400" b="1"/>
          </a:p>
          <a:p>
            <a:endParaRPr lang="zh-CN" altLang="en-US" sz="2400" b="1">
              <a:sym typeface="+mn-ea"/>
            </a:endParaRPr>
          </a:p>
        </p:txBody>
      </p:sp>
    </p:spTree>
  </p:cSld>
  <p:clrMapOvr>
    <a:masterClrMapping/>
  </p:clrMapOvr>
  <p:transition spd="slow" advTm="19334"/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WPS 演示</Application>
  <PresentationFormat/>
  <Paragraphs>82</Paragraphs>
  <Slides>10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32</vt:i4>
      </vt:variant>
      <vt:variant>
        <vt:lpstr>幻灯片标题</vt:lpstr>
      </vt:variant>
      <vt:variant>
        <vt:i4>10</vt:i4>
      </vt:variant>
    </vt:vector>
  </HeadingPairs>
  <TitlesOfParts>
    <vt:vector size="61" baseType="lpstr">
      <vt:lpstr>Arial</vt:lpstr>
      <vt:lpstr>宋体</vt:lpstr>
      <vt:lpstr>Wingdings</vt:lpstr>
      <vt:lpstr>Arial</vt:lpstr>
      <vt:lpstr>Calibri</vt:lpstr>
      <vt:lpstr>Arial Narrow</vt:lpstr>
      <vt:lpstr>Calibri Light</vt:lpstr>
      <vt:lpstr>Arial Narrow</vt:lpstr>
      <vt:lpstr>Tw Cen MT</vt:lpstr>
      <vt:lpstr>Wingdings 2</vt:lpstr>
      <vt:lpstr>Wingdings</vt:lpstr>
      <vt:lpstr>MS PGothic</vt:lpstr>
      <vt:lpstr>Courier New</vt:lpstr>
      <vt:lpstr>Calibri</vt:lpstr>
      <vt:lpstr>Century Gothic</vt:lpstr>
      <vt:lpstr>Times New Roman</vt:lpstr>
      <vt:lpstr>微软雅黑</vt:lpstr>
      <vt:lpstr>Arial Unicode MS</vt:lpstr>
      <vt:lpstr>华文仿宋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3_Monash white BG - Arial Narrow</vt:lpstr>
      <vt:lpstr>4_Monash white BG - Arial Narrow</vt:lpstr>
      <vt:lpstr>5_Monash white BG - Arial Narrow</vt:lpstr>
      <vt:lpstr>6_Monash white BG - Arial Narrow</vt:lpstr>
      <vt:lpstr>7_Monash white BG - Arial Narrow</vt:lpstr>
      <vt:lpstr>8_Monash white BG - Arial Narrow</vt:lpstr>
      <vt:lpstr>9_Monash white BG - Arial Narrow</vt:lpstr>
      <vt:lpstr>10_Monash white BG - Arial Narrow</vt:lpstr>
      <vt:lpstr>11_Monash white BG - Arial Narrow</vt:lpstr>
      <vt:lpstr>12_Monash white BG - Arial Narrow</vt:lpstr>
      <vt:lpstr>13_Monash white BG - Arial Narrow</vt:lpstr>
      <vt:lpstr>14_Monash white BG - Arial Narrow</vt:lpstr>
      <vt:lpstr>15_Monash white BG - Arial Narrow</vt:lpstr>
      <vt:lpstr>16_Monash white BG - Arial Narrow</vt:lpstr>
      <vt:lpstr>17_Monash white BG - Arial Narrow</vt:lpstr>
      <vt:lpstr>18_Monash white BG - Arial Narrow</vt:lpstr>
      <vt:lpstr>19_Monash white BG - Arial Narrow</vt:lpstr>
      <vt:lpstr>20_Monash white BG - Arial Narrow</vt:lpstr>
      <vt:lpstr>21_Monash white BG - Arial Narrow</vt:lpstr>
      <vt:lpstr>22_Monash white BG - Arial Narrow</vt:lpstr>
      <vt:lpstr>23_Monash white BG - Arial Narrow</vt:lpstr>
      <vt:lpstr>24_Monash white BG - Arial Narrow</vt:lpstr>
      <vt:lpstr>25_Monash white BG - Arial Narrow</vt:lpstr>
      <vt:lpstr>26_Monash white BG - Arial Narrow</vt:lpstr>
      <vt:lpstr>27_Monash white BG - Arial Narrow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感谢聆听！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战宸</cp:lastModifiedBy>
  <cp:revision>360</cp:revision>
  <dcterms:created xsi:type="dcterms:W3CDTF">2021-07-31T09:12:00Z</dcterms:created>
  <dcterms:modified xsi:type="dcterms:W3CDTF">2021-09-05T09:11:36Z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2052-11.1.0.10700</vt:lpwstr>
  </property>
</Properties>
</file>